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2" r:id="rId3"/>
    <p:sldId id="258" r:id="rId4"/>
    <p:sldId id="260" r:id="rId5"/>
    <p:sldId id="259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9" d="100"/>
          <a:sy n="89" d="100"/>
        </p:scale>
        <p:origin x="46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FC006-9FC3-40D0-96EE-A43A979DF82C}" type="datetimeFigureOut">
              <a:rPr lang="en-US" smtClean="0"/>
              <a:t>3/12/2022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44157-4335-4734-85AD-50462557CF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7769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FC006-9FC3-40D0-96EE-A43A979DF82C}" type="datetimeFigureOut">
              <a:rPr lang="en-US" smtClean="0"/>
              <a:t>3/12/2022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44157-4335-4734-85AD-50462557CF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78847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FC006-9FC3-40D0-96EE-A43A979DF82C}" type="datetimeFigureOut">
              <a:rPr lang="en-US" smtClean="0"/>
              <a:t>3/12/2022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44157-4335-4734-85AD-50462557CF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4239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FC006-9FC3-40D0-96EE-A43A979DF82C}" type="datetimeFigureOut">
              <a:rPr lang="en-US" smtClean="0"/>
              <a:t>3/12/2022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44157-4335-4734-85AD-50462557CF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2325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FC006-9FC3-40D0-96EE-A43A979DF82C}" type="datetimeFigureOut">
              <a:rPr lang="en-US" smtClean="0"/>
              <a:t>3/12/2022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44157-4335-4734-85AD-50462557CF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9316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FC006-9FC3-40D0-96EE-A43A979DF82C}" type="datetimeFigureOut">
              <a:rPr lang="en-US" smtClean="0"/>
              <a:t>3/12/2022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44157-4335-4734-85AD-50462557CF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2404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FC006-9FC3-40D0-96EE-A43A979DF82C}" type="datetimeFigureOut">
              <a:rPr lang="en-US" smtClean="0"/>
              <a:t>3/12/2022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44157-4335-4734-85AD-50462557CF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0680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FC006-9FC3-40D0-96EE-A43A979DF82C}" type="datetimeFigureOut">
              <a:rPr lang="en-US" smtClean="0"/>
              <a:t>3/12/2022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44157-4335-4734-85AD-50462557CF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3487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FC006-9FC3-40D0-96EE-A43A979DF82C}" type="datetimeFigureOut">
              <a:rPr lang="en-US" smtClean="0"/>
              <a:t>3/12/2022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44157-4335-4734-85AD-50462557CF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1091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FC006-9FC3-40D0-96EE-A43A979DF82C}" type="datetimeFigureOut">
              <a:rPr lang="en-US" smtClean="0"/>
              <a:t>3/12/2022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44157-4335-4734-85AD-50462557CF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2656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FC006-9FC3-40D0-96EE-A43A979DF82C}" type="datetimeFigureOut">
              <a:rPr lang="en-US" smtClean="0"/>
              <a:t>3/12/2022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44157-4335-4734-85AD-50462557CF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2649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2FC006-9FC3-40D0-96EE-A43A979DF82C}" type="datetimeFigureOut">
              <a:rPr lang="en-US" smtClean="0"/>
              <a:t>3/12/2022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A44157-4335-4734-85AD-50462557CF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593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Study reveals a crucial ingredient for life in the universe - Tech Exploris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9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Kids Discover Spac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0248" y="2498412"/>
            <a:ext cx="6667500" cy="2352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1502" y="-289391"/>
            <a:ext cx="4934309" cy="323753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4253" y="160339"/>
            <a:ext cx="6823495" cy="233807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5811" y="4146774"/>
            <a:ext cx="3170113" cy="271122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9010" y="3220973"/>
            <a:ext cx="3804248" cy="3637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809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8" y="1"/>
            <a:ext cx="12192000" cy="6857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1"/>
            <a:ext cx="10515600" cy="1121433"/>
          </a:xfrm>
        </p:spPr>
        <p:txBody>
          <a:bodyPr>
            <a:noAutofit/>
          </a:bodyPr>
          <a:lstStyle/>
          <a:p>
            <a:pPr algn="ctr"/>
            <a:r>
              <a:rPr lang="bg-BG" sz="9600" dirty="0" smtClean="0">
                <a:solidFill>
                  <a:srgbClr val="FFFF00"/>
                </a:solidFill>
              </a:rPr>
              <a:t>ЕКИПАЖ</a:t>
            </a:r>
            <a:endParaRPr lang="en-US" sz="9600" dirty="0">
              <a:solidFill>
                <a:srgbClr val="FFFF00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64994" y="5544630"/>
            <a:ext cx="2169543" cy="525350"/>
          </a:xfrm>
        </p:spPr>
        <p:txBody>
          <a:bodyPr>
            <a:normAutofit/>
          </a:bodyPr>
          <a:lstStyle/>
          <a:p>
            <a:pPr algn="ctr"/>
            <a:r>
              <a:rPr lang="bg-BG" sz="2800" i="1" dirty="0" smtClean="0">
                <a:solidFill>
                  <a:srgbClr val="92D050"/>
                </a:solidFill>
              </a:rPr>
              <a:t>РАДОСЛАВ</a:t>
            </a:r>
            <a:endParaRPr lang="en-US" sz="2800" i="1" dirty="0">
              <a:solidFill>
                <a:srgbClr val="92D050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5598543"/>
            <a:ext cx="1834401" cy="5911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bg-BG" b="1" i="1" dirty="0" smtClean="0">
                <a:solidFill>
                  <a:srgbClr val="92D050"/>
                </a:solidFill>
              </a:rPr>
              <a:t>ИВАЙЛО</a:t>
            </a:r>
            <a:endParaRPr lang="en-US" b="1" i="1" dirty="0">
              <a:solidFill>
                <a:srgbClr val="92D050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218227" y="5471573"/>
            <a:ext cx="2303253" cy="594116"/>
          </a:xfrm>
        </p:spPr>
        <p:txBody>
          <a:bodyPr>
            <a:normAutofit/>
          </a:bodyPr>
          <a:lstStyle/>
          <a:p>
            <a:r>
              <a:rPr lang="bg-BG" sz="2800" i="1" dirty="0" smtClean="0">
                <a:solidFill>
                  <a:srgbClr val="92D050"/>
                </a:solidFill>
              </a:rPr>
              <a:t>АЛЕКСАНДЪР</a:t>
            </a:r>
            <a:endParaRPr lang="en-US" sz="2800" i="1" dirty="0">
              <a:solidFill>
                <a:srgbClr val="92D050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972810" y="5598543"/>
            <a:ext cx="2091906" cy="47401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bg-BG" b="1" i="1" dirty="0" smtClean="0">
                <a:solidFill>
                  <a:srgbClr val="92D050"/>
                </a:solidFill>
              </a:rPr>
              <a:t>БОРИМИР</a:t>
            </a:r>
            <a:endParaRPr lang="en-US" b="1" i="1" dirty="0">
              <a:solidFill>
                <a:srgbClr val="92D050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761481">
            <a:off x="1806129" y="1166639"/>
            <a:ext cx="2710314" cy="411156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56542">
            <a:off x="2568587" y="2537780"/>
            <a:ext cx="939092" cy="46087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6276" y="1646783"/>
            <a:ext cx="2141424" cy="382479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77462" y="1708030"/>
            <a:ext cx="3125446" cy="364386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313" y="2746440"/>
            <a:ext cx="966159" cy="47598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96847">
            <a:off x="5381665" y="3154218"/>
            <a:ext cx="1085475" cy="549562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96674" y="1628263"/>
            <a:ext cx="1820332" cy="3936548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747315" y="5684808"/>
            <a:ext cx="2019582" cy="284671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3185" y="3364302"/>
            <a:ext cx="729486" cy="51965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799449" y="1995346"/>
            <a:ext cx="1967448" cy="347622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9728" y="3019536"/>
            <a:ext cx="1006890" cy="344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15830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4892"/>
            <a:ext cx="10515600" cy="1155938"/>
          </a:xfrm>
        </p:spPr>
        <p:txBody>
          <a:bodyPr>
            <a:noAutofit/>
          </a:bodyPr>
          <a:lstStyle/>
          <a:p>
            <a:pPr algn="ctr"/>
            <a:r>
              <a:rPr lang="bg-BG" sz="9600" b="1" i="1" dirty="0" smtClean="0">
                <a:solidFill>
                  <a:srgbClr val="FFFF00"/>
                </a:solidFill>
              </a:rPr>
              <a:t>ЦЕЛ НА ПРОЕКТА</a:t>
            </a:r>
            <a:endParaRPr lang="en-US" sz="9600" b="1" i="1" dirty="0">
              <a:solidFill>
                <a:srgbClr val="FFFF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914113">
            <a:off x="732677" y="803831"/>
            <a:ext cx="5363323" cy="4067743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 rot="1261085">
            <a:off x="1251498" y="1902292"/>
            <a:ext cx="5181600" cy="2046677"/>
          </a:xfrm>
        </p:spPr>
        <p:txBody>
          <a:bodyPr>
            <a:normAutofit lnSpcReduction="10000"/>
          </a:bodyPr>
          <a:lstStyle/>
          <a:p>
            <a:r>
              <a:rPr lang="bg-BG" sz="3600" b="1" i="1" dirty="0" smtClean="0">
                <a:solidFill>
                  <a:srgbClr val="92D050"/>
                </a:solidFill>
              </a:rPr>
              <a:t>Информира за</a:t>
            </a:r>
            <a:r>
              <a:rPr lang="en-US" sz="3600" b="1" i="1" dirty="0" smtClean="0">
                <a:solidFill>
                  <a:srgbClr val="92D050"/>
                </a:solidFill>
              </a:rPr>
              <a:t> </a:t>
            </a:r>
            <a:r>
              <a:rPr lang="bg-BG" sz="3600" b="1" i="1" dirty="0" smtClean="0">
                <a:solidFill>
                  <a:srgbClr val="92D050"/>
                </a:solidFill>
              </a:rPr>
              <a:t>космически обекти по интересен и разбираем начин </a:t>
            </a:r>
            <a:endParaRPr lang="en-US" sz="3600" b="1" i="1" dirty="0">
              <a:solidFill>
                <a:srgbClr val="92D05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4149" y="1345721"/>
            <a:ext cx="5350420" cy="5350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32013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250829"/>
          </a:xfrm>
        </p:spPr>
        <p:txBody>
          <a:bodyPr>
            <a:noAutofit/>
          </a:bodyPr>
          <a:lstStyle/>
          <a:p>
            <a:pPr algn="ctr"/>
            <a:r>
              <a:rPr lang="bg-BG" sz="9600" b="1" i="1" dirty="0" smtClean="0">
                <a:solidFill>
                  <a:srgbClr val="FFFF00"/>
                </a:solidFill>
              </a:rPr>
              <a:t>ПРОЕКТА</a:t>
            </a:r>
            <a:endParaRPr lang="en-US" sz="9600" b="1" i="1" dirty="0">
              <a:solidFill>
                <a:srgbClr val="FFFF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055084">
            <a:off x="1394174" y="1171867"/>
            <a:ext cx="4376768" cy="3516251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 rot="748828">
            <a:off x="838199" y="1825625"/>
            <a:ext cx="5459083" cy="2185658"/>
          </a:xfrm>
        </p:spPr>
        <p:txBody>
          <a:bodyPr>
            <a:normAutofit/>
          </a:bodyPr>
          <a:lstStyle/>
          <a:p>
            <a:r>
              <a:rPr lang="bg-BG" sz="3600" b="1" i="1" dirty="0" smtClean="0">
                <a:solidFill>
                  <a:srgbClr val="92D050"/>
                </a:solidFill>
              </a:rPr>
              <a:t>Сайт</a:t>
            </a:r>
            <a:r>
              <a:rPr lang="en-US" sz="3600" b="1" i="1" dirty="0" smtClean="0">
                <a:solidFill>
                  <a:srgbClr val="92D050"/>
                </a:solidFill>
              </a:rPr>
              <a:t> </a:t>
            </a:r>
            <a:r>
              <a:rPr lang="bg-BG" sz="3600" b="1" i="1" dirty="0" smtClean="0">
                <a:solidFill>
                  <a:srgbClr val="92D050"/>
                </a:solidFill>
              </a:rPr>
              <a:t>който информира за космически обекти спрямо разстоянието им от земята</a:t>
            </a:r>
            <a:endParaRPr lang="en-US" sz="3600" b="1" i="1" dirty="0">
              <a:solidFill>
                <a:srgbClr val="92D05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9219" y="1641969"/>
            <a:ext cx="4718649" cy="4718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436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311214"/>
          </a:xfrm>
        </p:spPr>
        <p:txBody>
          <a:bodyPr>
            <a:noAutofit/>
          </a:bodyPr>
          <a:lstStyle/>
          <a:p>
            <a:pPr algn="ctr"/>
            <a:r>
              <a:rPr lang="bg-BG" sz="9600" b="1" i="1" dirty="0" smtClean="0">
                <a:solidFill>
                  <a:srgbClr val="FFFF00"/>
                </a:solidFill>
              </a:rPr>
              <a:t>ТЕХНОЛОГИИ</a:t>
            </a:r>
            <a:endParaRPr lang="en-US" sz="9600" b="1" i="1" dirty="0">
              <a:solidFill>
                <a:srgbClr val="FFFF0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5975" y="1098172"/>
            <a:ext cx="9578399" cy="391335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1237" y="4294597"/>
            <a:ext cx="1633547" cy="192955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975" y="1531624"/>
            <a:ext cx="2953726" cy="292743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5079" y="1472247"/>
            <a:ext cx="3073547" cy="3046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205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2846717"/>
          </a:xfrm>
        </p:spPr>
        <p:txBody>
          <a:bodyPr>
            <a:noAutofit/>
          </a:bodyPr>
          <a:lstStyle/>
          <a:p>
            <a:pPr algn="ctr"/>
            <a:r>
              <a:rPr lang="bg-BG" sz="9600" b="1" i="1" dirty="0" smtClean="0">
                <a:solidFill>
                  <a:srgbClr val="FFFF00"/>
                </a:solidFill>
              </a:rPr>
              <a:t>БЛАГОДАРИМ ЗА ВНИМАНИЕТО</a:t>
            </a:r>
            <a:endParaRPr lang="en-US" sz="9600" b="1" i="1" dirty="0">
              <a:solidFill>
                <a:srgbClr val="FFFF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29" y="2711371"/>
            <a:ext cx="4028536" cy="232724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3485" y="3160331"/>
            <a:ext cx="4376467" cy="380220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9241" y="2512611"/>
            <a:ext cx="4550088" cy="272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550072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484</TotalTime>
  <Words>33</Words>
  <Application>Microsoft Office PowerPoint</Application>
  <PresentationFormat>Widescreen</PresentationFormat>
  <Paragraphs>11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PowerPoint Presentation</vt:lpstr>
      <vt:lpstr>ЕКИПАЖ</vt:lpstr>
      <vt:lpstr>ЦЕЛ НА ПРОЕКТА</vt:lpstr>
      <vt:lpstr>ПРОЕКТА</vt:lpstr>
      <vt:lpstr>ТЕХНОЛОГИИ</vt:lpstr>
      <vt:lpstr>БЛАГОДАРИМ ЗА ВНИМАНИЕТО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Wide Space</dc:title>
  <dc:creator>Windows User</dc:creator>
  <cp:lastModifiedBy>Windows User</cp:lastModifiedBy>
  <cp:revision>40</cp:revision>
  <dcterms:created xsi:type="dcterms:W3CDTF">2022-03-11T07:49:38Z</dcterms:created>
  <dcterms:modified xsi:type="dcterms:W3CDTF">2022-03-12T10:15:19Z</dcterms:modified>
</cp:coreProperties>
</file>